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  <p:sldMasterId id="2147483670" r:id="rId3"/>
    <p:sldMasterId id="2147483681" r:id="rId4"/>
  </p:sldMasterIdLst>
  <p:sldIdLst>
    <p:sldId id="256" r:id="rId5"/>
    <p:sldId id="324" r:id="rId6"/>
    <p:sldId id="323" r:id="rId7"/>
    <p:sldId id="291" r:id="rId8"/>
    <p:sldId id="292" r:id="rId9"/>
    <p:sldId id="305" r:id="rId10"/>
    <p:sldId id="263" r:id="rId11"/>
    <p:sldId id="315" r:id="rId12"/>
    <p:sldId id="316" r:id="rId13"/>
    <p:sldId id="266" r:id="rId14"/>
    <p:sldId id="267" r:id="rId15"/>
    <p:sldId id="271" r:id="rId16"/>
    <p:sldId id="268" r:id="rId17"/>
    <p:sldId id="269" r:id="rId18"/>
    <p:sldId id="270" r:id="rId19"/>
  </p:sldIdLst>
  <p:sldSz cx="12192000" cy="6858000"/>
  <p:notesSz cx="7104063" cy="10234613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4">
          <p15:clr>
            <a:srgbClr val="A4A3A4"/>
          </p15:clr>
        </p15:guide>
        <p15:guide id="2" pos="29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9E8"/>
    <a:srgbClr val="CFBDC9"/>
    <a:srgbClr val="A67E8E"/>
    <a:srgbClr val="FFFDFA"/>
    <a:srgbClr val="F6DAEB"/>
    <a:srgbClr val="C8BBF4"/>
    <a:srgbClr val="CDE5F7"/>
    <a:srgbClr val="FDC0B2"/>
    <a:srgbClr val="A9A299"/>
    <a:srgbClr val="E9DF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/>
    <p:restoredTop sz="94660"/>
  </p:normalViewPr>
  <p:slideViewPr>
    <p:cSldViewPr snapToGrid="0" showGuides="1">
      <p:cViewPr varScale="1">
        <p:scale>
          <a:sx n="125" d="100"/>
          <a:sy n="125" d="100"/>
        </p:scale>
        <p:origin x="302" y="91"/>
      </p:cViewPr>
      <p:guideLst>
        <p:guide orient="horz" pos="2104"/>
        <p:guide pos="29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099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2020/4/7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0" y="1889125"/>
            <a:ext cx="1651000" cy="22447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主桌花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752975" y="1395095"/>
            <a:ext cx="268605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255111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手捧花 （</a:t>
            </a: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早）  甜美温馨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145" y="880110"/>
            <a:ext cx="4030345" cy="48133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24733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手捧花 （</a:t>
            </a: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晚）  华丽浪漫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895" y="1540510"/>
            <a:ext cx="4517390" cy="32505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婚车花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115" y="1553845"/>
            <a:ext cx="5018405" cy="37496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其它花艺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485" y="1334770"/>
            <a:ext cx="2667000" cy="40100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945" y="1421765"/>
            <a:ext cx="2804795" cy="38836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188" y="1855788"/>
            <a:ext cx="1063625" cy="1446212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7" name="直接连接符 6"/>
          <p:cNvCxnSpPr/>
          <p:nvPr/>
        </p:nvCxnSpPr>
        <p:spPr>
          <a:xfrm rot="16200000">
            <a:off x="6096000" y="1328738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002213" y="3897313"/>
            <a:ext cx="2382838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en-US" alt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Thank you for your time!</a:t>
            </a:r>
            <a:endParaRPr lang="en-US" altLang="zh-CN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771525"/>
            <a:ext cx="747713" cy="10175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2827338" y="771525"/>
            <a:ext cx="3927475" cy="1346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R="0" defTabSz="914400" fontAlgn="auto">
              <a:lnSpc>
                <a:spcPct val="170000"/>
              </a:lnSpc>
              <a:buClrTx/>
              <a:buSzTx/>
              <a:buFont typeface="Arial" panose="020B0604020202020204" pitchFamily="34" charset="0"/>
              <a:defRPr/>
            </a:pPr>
            <a:r>
              <a:rPr kumimoji="0" lang="en-US" altLang="zh-CN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</a:t>
            </a:r>
            <a:r>
              <a:rPr kumimoji="0" lang="zh-CN" altLang="en-US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</a:t>
            </a:r>
            <a:r>
              <a:rPr lang="en-US" altLang="zh-CN" sz="16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05</a:t>
            </a:r>
            <a:r>
              <a:rPr kumimoji="0" lang="zh-CN" altLang="en-US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kumimoji="0" lang="en-US" altLang="zh-CN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30</a:t>
            </a:r>
            <a:r>
              <a:rPr kumimoji="0" lang="zh-CN" altLang="en-US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</a:t>
            </a:r>
          </a:p>
          <a:p>
            <a:pPr fontAlgn="auto">
              <a:lnSpc>
                <a:spcPct val="170000"/>
              </a:lnSpc>
              <a:defRPr/>
            </a:pPr>
            <a:r>
              <a:rPr kumimoji="0" lang="zh-CN" altLang="zh-CN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南郊宾馆</a:t>
            </a:r>
            <a:r>
              <a:rPr lang="zh-CN" sz="16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 </a:t>
            </a:r>
            <a:r>
              <a:rPr lang="en-US" altLang="zh-CN" sz="16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· </a:t>
            </a:r>
            <a:r>
              <a:rPr kumimoji="0" lang="zh-CN" altLang="zh-CN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华昌厅</a:t>
            </a:r>
          </a:p>
          <a:p>
            <a:pPr fontAlgn="auto">
              <a:lnSpc>
                <a:spcPct val="170000"/>
              </a:lnSpc>
              <a:defRPr/>
            </a:pPr>
            <a:r>
              <a:rPr kumimoji="0" lang="en-US" altLang="zh-CN" sz="16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Wedding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2343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827338" y="4616450"/>
            <a:ext cx="3927475" cy="457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lnSpc>
                <a:spcPct val="170000"/>
              </a:lnSpc>
              <a:defRPr/>
            </a:pPr>
            <a:r>
              <a:rPr kumimoji="0" lang="zh-CN" altLang="en-US" sz="14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简约</a:t>
            </a:r>
            <a:r>
              <a:rPr lang="en-US" alt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 · </a:t>
            </a: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干净 </a:t>
            </a:r>
            <a:r>
              <a:rPr lang="en-US" alt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· </a:t>
            </a: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优雅</a:t>
            </a:r>
            <a:r>
              <a:rPr lang="en-US" alt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 </a:t>
            </a:r>
            <a:r>
              <a:rPr kumimoji="0" lang="zh-CN" altLang="en-US" sz="1400" kern="1200" cap="none" spc="0" normalizeH="0" baseline="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 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6149" name="矩形 1073742872"/>
          <p:cNvSpPr/>
          <p:nvPr/>
        </p:nvSpPr>
        <p:spPr>
          <a:xfrm>
            <a:off x="2932113" y="4025900"/>
            <a:ext cx="581025" cy="590550"/>
          </a:xfrm>
          <a:prstGeom prst="rect">
            <a:avLst/>
          </a:prstGeom>
          <a:solidFill>
            <a:srgbClr val="FBE5D6"/>
          </a:solidFill>
          <a:ln w="9525">
            <a:noFill/>
          </a:ln>
        </p:spPr>
        <p:txBody>
          <a:bodyPr anchor="t"/>
          <a:lstStyle/>
          <a:p>
            <a:endParaRPr lang="zh-CN" altLang="en-US">
              <a:latin typeface="Calibri" panose="020F0502020204030204" charset="0"/>
              <a:ea typeface="宋体" panose="02010600030101010101" pitchFamily="2" charset="-122"/>
            </a:endParaRPr>
          </a:p>
        </p:txBody>
      </p:sp>
      <p:sp>
        <p:nvSpPr>
          <p:cNvPr id="6150" name="矩形 1073742873"/>
          <p:cNvSpPr/>
          <p:nvPr/>
        </p:nvSpPr>
        <p:spPr>
          <a:xfrm>
            <a:off x="3635375" y="4025900"/>
            <a:ext cx="581025" cy="590550"/>
          </a:xfrm>
          <a:prstGeom prst="rect">
            <a:avLst/>
          </a:prstGeom>
          <a:solidFill>
            <a:srgbClr val="E0CEC0"/>
          </a:solidFill>
          <a:ln w="9525">
            <a:noFill/>
          </a:ln>
        </p:spPr>
        <p:txBody>
          <a:bodyPr anchor="t"/>
          <a:lstStyle/>
          <a:p>
            <a:endParaRPr lang="zh-CN" altLang="en-US">
              <a:latin typeface="Calibri" panose="020F0502020204030204" charset="0"/>
              <a:ea typeface="宋体" panose="02010600030101010101" pitchFamily="2" charset="-122"/>
            </a:endParaRPr>
          </a:p>
        </p:txBody>
      </p:sp>
      <p:sp>
        <p:nvSpPr>
          <p:cNvPr id="6151" name="矩形 1073742871"/>
          <p:cNvSpPr/>
          <p:nvPr/>
        </p:nvSpPr>
        <p:spPr>
          <a:xfrm>
            <a:off x="4337050" y="4025900"/>
            <a:ext cx="581025" cy="590550"/>
          </a:xfrm>
          <a:prstGeom prst="rect">
            <a:avLst/>
          </a:prstGeom>
          <a:solidFill>
            <a:srgbClr val="D2B387"/>
          </a:solidFill>
          <a:ln w="9525">
            <a:noFill/>
          </a:ln>
        </p:spPr>
        <p:txBody>
          <a:bodyPr anchor="t"/>
          <a:lstStyle/>
          <a:p>
            <a:endParaRPr lang="zh-CN" altLang="en-US">
              <a:latin typeface="Calibri" panose="020F0502020204030204" charset="0"/>
              <a:ea typeface="宋体" panose="02010600030101010101" pitchFamily="2" charset="-122"/>
            </a:endParaRPr>
          </a:p>
        </p:txBody>
      </p:sp>
      <p:pic>
        <p:nvPicPr>
          <p:cNvPr id="6152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488" y="1000125"/>
            <a:ext cx="2290762" cy="22256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3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2763" y="3225800"/>
            <a:ext cx="3219450" cy="1847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77875" y="771525"/>
            <a:ext cx="549275" cy="35353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南郊宾馆 </a:t>
            </a:r>
            <a:r>
              <a:rPr lang="en-US" alt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· </a:t>
            </a: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华昌厅</a:t>
            </a: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  酒店平面图</a:t>
            </a:r>
            <a:endParaRPr lang="zh-CN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1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275" y="603250"/>
            <a:ext cx="7261225" cy="60182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FB155EB-66F5-4DC6-AC31-78A2EB6651D7}"/>
              </a:ext>
            </a:extLst>
          </p:cNvPr>
          <p:cNvSpPr/>
          <p:nvPr/>
        </p:nvSpPr>
        <p:spPr>
          <a:xfrm>
            <a:off x="4218432" y="4821936"/>
            <a:ext cx="1194816" cy="5303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D18B2C-D79C-48FF-B0B7-3A53AAA052CD}"/>
              </a:ext>
            </a:extLst>
          </p:cNvPr>
          <p:cNvSpPr/>
          <p:nvPr/>
        </p:nvSpPr>
        <p:spPr>
          <a:xfrm rot="16200000">
            <a:off x="3035808" y="5392166"/>
            <a:ext cx="1194816" cy="5303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C6D90D-6BD9-450C-AD60-BC89945E6BEB}"/>
              </a:ext>
            </a:extLst>
          </p:cNvPr>
          <p:cNvSpPr/>
          <p:nvPr/>
        </p:nvSpPr>
        <p:spPr>
          <a:xfrm>
            <a:off x="9150096" y="2109216"/>
            <a:ext cx="2511552" cy="3950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“签到”“合影”区域需要调换。 一进门把合影的会比较好看，放在比较显眼的地方。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zh-CN" altLang="en-US" dirty="0"/>
              <a:t>门可以少开一个，如果有冲突</a:t>
            </a:r>
            <a:endParaRPr lang="en-US" altLang="zh-CN" dirty="0"/>
          </a:p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签到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5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562100" y="771525"/>
            <a:ext cx="7772400" cy="5114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B0F2127-877E-4CDD-8BE2-31D309BBADBD}"/>
              </a:ext>
            </a:extLst>
          </p:cNvPr>
          <p:cNvSpPr/>
          <p:nvPr/>
        </p:nvSpPr>
        <p:spPr>
          <a:xfrm>
            <a:off x="9765792" y="957072"/>
            <a:ext cx="1560576" cy="2761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喜欢尖顶拱门。</a:t>
            </a:r>
            <a:endParaRPr lang="en-US" altLang="zh-CN" dirty="0"/>
          </a:p>
          <a:p>
            <a:pPr algn="ctr"/>
            <a:r>
              <a:rPr lang="zh-CN" altLang="en-US" dirty="0"/>
              <a:t>之前你们设计方案的尖顶拱门简化版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2463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签到  示意参考图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9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825" y="771525"/>
            <a:ext cx="3465513" cy="40941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20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588" y="771525"/>
            <a:ext cx="2236787" cy="24225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合影区域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3" name="文本框 4"/>
          <p:cNvSpPr txBox="1"/>
          <p:nvPr/>
        </p:nvSpPr>
        <p:spPr>
          <a:xfrm>
            <a:off x="1474788" y="5368925"/>
            <a:ext cx="10580687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trike="sngStrike" dirty="0">
                <a:latin typeface="Calibri" panose="020F0502020204030204" charset="0"/>
                <a:ea typeface="宋体" panose="02010600030101010101" pitchFamily="2" charset="-122"/>
              </a:rPr>
              <a:t>也是加了点陶罐，布艺是砖棕色</a:t>
            </a:r>
            <a:r>
              <a:rPr lang="en-US" altLang="zh-CN" strike="sngStrike" dirty="0">
                <a:latin typeface="Calibri" panose="020F0502020204030204" charset="0"/>
                <a:ea typeface="宋体" panose="02010600030101010101" pitchFamily="2" charset="-122"/>
              </a:rPr>
              <a:t>+</a:t>
            </a:r>
            <a:r>
              <a:rPr lang="zh-CN" altLang="en-US" strike="sngStrike" dirty="0">
                <a:latin typeface="Calibri" panose="020F0502020204030204" charset="0"/>
                <a:ea typeface="宋体" panose="02010600030101010101" pitchFamily="2" charset="-122"/>
              </a:rPr>
              <a:t>土橘色</a:t>
            </a:r>
            <a:r>
              <a:rPr lang="en-US" altLang="zh-CN" strike="sngStrike" dirty="0">
                <a:latin typeface="Calibri" panose="020F0502020204030204" charset="0"/>
                <a:ea typeface="宋体" panose="02010600030101010101" pitchFamily="2" charset="-122"/>
              </a:rPr>
              <a:t>+</a:t>
            </a:r>
            <a:r>
              <a:rPr lang="zh-CN" altLang="en-US" strike="sngStrike" dirty="0">
                <a:latin typeface="Calibri" panose="020F0502020204030204" charset="0"/>
                <a:ea typeface="宋体" panose="02010600030101010101" pitchFamily="2" charset="-122"/>
              </a:rPr>
              <a:t>民族风条纹布 </a:t>
            </a:r>
            <a:r>
              <a:rPr lang="zh-CN" altLang="en-US" dirty="0">
                <a:latin typeface="Calibri" panose="020F0502020204030204" charset="0"/>
                <a:ea typeface="宋体" panose="02010600030101010101" pitchFamily="2" charset="-122"/>
              </a:rPr>
              <a:t> </a:t>
            </a:r>
            <a:r>
              <a:rPr lang="zh-CN" altLang="en-US" dirty="0"/>
              <a:t>没有搞懂布艺含义？ 陶罐民族风不喜欢</a:t>
            </a:r>
            <a:endParaRPr lang="zh-CN" altLang="en-US" strike="sngStrike" dirty="0">
              <a:latin typeface="Calibri" panose="020F0502020204030204" charset="0"/>
              <a:ea typeface="宋体" panose="02010600030101010101" pitchFamily="2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Calibri" panose="020F0502020204030204" charset="0"/>
                <a:ea typeface="宋体" panose="02010600030101010101" pitchFamily="2" charset="-122"/>
              </a:rPr>
              <a:t>右上角那个方案就比较贵 哪个方案？</a:t>
            </a:r>
          </a:p>
        </p:txBody>
      </p:sp>
      <p:pic>
        <p:nvPicPr>
          <p:cNvPr id="10244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788" y="771525"/>
            <a:ext cx="6929437" cy="4597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217011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altLang="en-US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合影区域  参考示意图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7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825" y="771525"/>
            <a:ext cx="2179638" cy="25749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8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663" y="3586163"/>
            <a:ext cx="2003425" cy="24193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9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663" y="771525"/>
            <a:ext cx="2003425" cy="27146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0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0825" y="3486150"/>
            <a:ext cx="2179638" cy="2362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71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4763" y="771525"/>
            <a:ext cx="2338387" cy="4260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17795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舞台</a:t>
            </a:r>
            <a:endParaRPr lang="zh-CN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291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538" y="771525"/>
            <a:ext cx="8140700" cy="4845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4289425"/>
            <a:ext cx="5129213" cy="2247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36CC4FA-A9A0-4BAE-9A3B-293765B8E3A3}"/>
              </a:ext>
            </a:extLst>
          </p:cNvPr>
          <p:cNvSpPr/>
          <p:nvPr/>
        </p:nvSpPr>
        <p:spPr>
          <a:xfrm>
            <a:off x="2672144" y="1072896"/>
            <a:ext cx="5809488" cy="7559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EEEE0A-3130-4350-AB79-2CCDEAFFBF30}"/>
              </a:ext>
            </a:extLst>
          </p:cNvPr>
          <p:cNvSpPr/>
          <p:nvPr/>
        </p:nvSpPr>
        <p:spPr>
          <a:xfrm>
            <a:off x="9875520" y="195072"/>
            <a:ext cx="1853179" cy="3852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1.</a:t>
            </a:r>
            <a:r>
              <a:rPr lang="zh-CN" altLang="en-US" dirty="0"/>
              <a:t>主舞台不好看，相较于合影区没有层次感。</a:t>
            </a:r>
            <a:endParaRPr lang="en-US" altLang="zh-CN" dirty="0"/>
          </a:p>
          <a:p>
            <a:pPr algn="ctr"/>
            <a:r>
              <a:rPr lang="en-US" altLang="zh-CN" dirty="0"/>
              <a:t>2. </a:t>
            </a:r>
            <a:r>
              <a:rPr lang="zh-CN" altLang="en-US" dirty="0"/>
              <a:t>还是喜欢尖顶的拱门</a:t>
            </a:r>
            <a:endParaRPr lang="en-US" altLang="zh-CN" dirty="0"/>
          </a:p>
          <a:p>
            <a:pPr algn="ctr"/>
            <a:r>
              <a:rPr lang="en-US" altLang="zh-CN" dirty="0"/>
              <a:t>3. </a:t>
            </a:r>
            <a:r>
              <a:rPr lang="zh-CN" altLang="en-US" dirty="0"/>
              <a:t>悬空</a:t>
            </a:r>
            <a:r>
              <a:rPr lang="en-US" altLang="zh-CN" dirty="0" err="1"/>
              <a:t>kt</a:t>
            </a:r>
            <a:r>
              <a:rPr lang="zh-CN" altLang="en-US" dirty="0"/>
              <a:t>板容易做不好</a:t>
            </a:r>
            <a:endParaRPr lang="en-US" altLang="zh-CN" dirty="0"/>
          </a:p>
          <a:p>
            <a:pPr algn="ctr"/>
            <a:r>
              <a:rPr lang="en-US" altLang="zh-CN" dirty="0"/>
              <a:t>4. </a:t>
            </a:r>
            <a:r>
              <a:rPr lang="zh-CN" altLang="en-US" dirty="0"/>
              <a:t>主舞台的龙门架没有了，最终成品还是需要龙门架</a:t>
            </a:r>
            <a:endParaRPr lang="en-US" altLang="zh-CN" dirty="0"/>
          </a:p>
          <a:p>
            <a:pPr algn="ctr"/>
            <a:r>
              <a:rPr lang="en-US" altLang="zh-CN" dirty="0"/>
              <a:t>5. T</a:t>
            </a:r>
            <a:r>
              <a:rPr lang="zh-CN" altLang="en-US" dirty="0"/>
              <a:t>台上的花朵形状灯，不喜欢。可以用类似于</a:t>
            </a:r>
            <a:endParaRPr lang="en-US" altLang="zh-CN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795B62-832B-4C7F-8B2B-2D9E3FD16852}"/>
              </a:ext>
            </a:extLst>
          </p:cNvPr>
          <p:cNvCxnSpPr>
            <a:cxnSpLocks/>
          </p:cNvCxnSpPr>
          <p:nvPr/>
        </p:nvCxnSpPr>
        <p:spPr>
          <a:xfrm>
            <a:off x="10858754" y="3931920"/>
            <a:ext cx="144526" cy="22677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77875" y="771525"/>
            <a:ext cx="549275" cy="21510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fontAlgn="auto">
              <a:lnSpc>
                <a:spcPct val="170000"/>
              </a:lnSpc>
            </a:pPr>
            <a:r>
              <a:rPr lang="zh-CN" sz="1400" noProof="1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rPr>
              <a:t>舞台  示意参考图</a:t>
            </a:r>
            <a:endParaRPr lang="zh-CN" altLang="en-US" sz="1400" noProof="1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327150" y="771525"/>
            <a:ext cx="0" cy="5137150"/>
          </a:xfrm>
          <a:prstGeom prst="line">
            <a:avLst/>
          </a:prstGeom>
          <a:ln w="2857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15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700" y="771525"/>
            <a:ext cx="5972175" cy="26955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6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700" y="3570288"/>
            <a:ext cx="4792663" cy="27384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441143852"/>
  <p:tag name="KSO_WM_UNIT_PLACING_PICTURE_USER_VIEWPORT" val="{&quot;height&quot;:9090,&quot;width&quot;:1381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271077860"/>
  <p:tag name="KSO_WM_UNIT_PLACING_PICTURE_USER_VIEWPORT" val="{&quot;height&quot;:6405,&quot;width&quot;:423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324</Words>
  <Application>Microsoft Office PowerPoint</Application>
  <PresentationFormat>Widescreen</PresentationFormat>
  <Paragraphs>29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宋体</vt:lpstr>
      <vt:lpstr>微软雅黑</vt:lpstr>
      <vt:lpstr>Arial</vt:lpstr>
      <vt:lpstr>Calibri</vt:lpstr>
      <vt:lpstr>Calibri Light</vt:lpstr>
      <vt:lpstr>Office 主题</vt:lpstr>
      <vt:lpstr>3_Office 主题</vt:lpstr>
      <vt:lpstr>2_Office 主题</vt:lpstr>
      <vt:lpstr>4_Office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Victor Zhong</cp:lastModifiedBy>
  <cp:revision>113</cp:revision>
  <dcterms:created xsi:type="dcterms:W3CDTF">2017-06-11T22:08:00Z</dcterms:created>
  <dcterms:modified xsi:type="dcterms:W3CDTF">2020-04-07T06:01:36Z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